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5" r:id="rId5"/>
    <p:sldId id="266" r:id="rId6"/>
    <p:sldId id="260" r:id="rId7"/>
    <p:sldId id="259" r:id="rId8"/>
    <p:sldId id="261" r:id="rId9"/>
    <p:sldId id="262" r:id="rId10"/>
    <p:sldId id="264" r:id="rId11"/>
    <p:sldId id="267" r:id="rId12"/>
    <p:sldId id="268" r:id="rId13"/>
    <p:sldId id="263" r:id="rId14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C425352F-2CAF-4D92-9EB0-34138745DDAC}" type="datetimeFigureOut">
              <a:rPr lang="nl-NL" smtClean="0"/>
              <a:t>24-1-2021</a:t>
            </a:fld>
            <a:endParaRPr lang="nl-NL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72809D7-0B22-40C7-BCC3-FCD19145298A}" type="slidenum">
              <a:rPr lang="nl-NL" smtClean="0"/>
              <a:t>‹nr.›</a:t>
            </a:fld>
            <a:endParaRPr lang="nl-NL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5352F-2CAF-4D92-9EB0-34138745DDAC}" type="datetimeFigureOut">
              <a:rPr lang="nl-NL" smtClean="0"/>
              <a:t>24-1-2021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809D7-0B22-40C7-BCC3-FCD19145298A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5352F-2CAF-4D92-9EB0-34138745DDAC}" type="datetimeFigureOut">
              <a:rPr lang="nl-NL" smtClean="0"/>
              <a:t>24-1-2021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809D7-0B22-40C7-BCC3-FCD19145298A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5352F-2CAF-4D92-9EB0-34138745DDAC}" type="datetimeFigureOut">
              <a:rPr lang="nl-NL" smtClean="0"/>
              <a:t>24-1-2021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809D7-0B22-40C7-BCC3-FCD19145298A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5352F-2CAF-4D92-9EB0-34138745DDAC}" type="datetimeFigureOut">
              <a:rPr lang="nl-NL" smtClean="0"/>
              <a:t>24-1-2021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809D7-0B22-40C7-BCC3-FCD19145298A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5352F-2CAF-4D92-9EB0-34138745DDAC}" type="datetimeFigureOut">
              <a:rPr lang="nl-NL" smtClean="0"/>
              <a:t>24-1-2021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809D7-0B22-40C7-BCC3-FCD19145298A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5352F-2CAF-4D92-9EB0-34138745DDAC}" type="datetimeFigureOut">
              <a:rPr lang="nl-NL" smtClean="0"/>
              <a:t>24-1-2021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809D7-0B22-40C7-BCC3-FCD19145298A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5352F-2CAF-4D92-9EB0-34138745DDAC}" type="datetimeFigureOut">
              <a:rPr lang="nl-NL" smtClean="0"/>
              <a:t>24-1-2021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809D7-0B22-40C7-BCC3-FCD19145298A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5352F-2CAF-4D92-9EB0-34138745DDAC}" type="datetimeFigureOut">
              <a:rPr lang="nl-NL" smtClean="0"/>
              <a:t>24-1-2021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809D7-0B22-40C7-BCC3-FCD19145298A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5352F-2CAF-4D92-9EB0-34138745DDAC}" type="datetimeFigureOut">
              <a:rPr lang="nl-NL" smtClean="0"/>
              <a:t>24-1-2021</a:t>
            </a:fld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809D7-0B22-40C7-BCC3-FCD19145298A}" type="slidenum">
              <a:rPr lang="nl-NL" smtClean="0"/>
              <a:t>‹nr.›</a:t>
            </a:fld>
            <a:endParaRPr lang="nl-NL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5352F-2CAF-4D92-9EB0-34138745DDAC}" type="datetimeFigureOut">
              <a:rPr lang="nl-NL" smtClean="0"/>
              <a:t>24-1-2021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809D7-0B22-40C7-BCC3-FCD19145298A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C425352F-2CAF-4D92-9EB0-34138745DDAC}" type="datetimeFigureOut">
              <a:rPr lang="nl-NL" smtClean="0"/>
              <a:t>24-1-2021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172809D7-0B22-40C7-BCC3-FCD19145298A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google.nl/url?sa=i&amp;rct=j&amp;q=&amp;esrc=s&amp;source=images&amp;cd=&amp;cad=rja&amp;uact=8&amp;ved=0ahUKEwjZmc6StuDKAhVFAA8KHUjLDa4QjRwIBw&amp;url=http://www.anticancerfund.org/nl/cancers/hypofysetumor&amp;psig=AFQjCNEOtBcgtZxzFNgaEA8-mmCFCyhA0g&amp;ust=1454754811471197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google.nl/url?sa=i&amp;rct=j&amp;q=&amp;esrc=s&amp;source=images&amp;cd=&amp;cad=rja&amp;uact=8&amp;ved=0ahUKEwjMx93ituDKAhXFhA8KHQLqBEAQjRwIBw&amp;url=http://www.gezondheidsplein.nl/menselijk-lichaam/schildklier/item45085&amp;psig=AFQjCNERsjfIxPtJ-sMC9Iyk8jfUEsE4zA&amp;ust=1454754984158825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uA1HGIOLeE" TargetMode="External"/><Relationship Id="rId2" Type="http://schemas.openxmlformats.org/officeDocument/2006/relationships/hyperlink" Target="https://www.youtube.com/watch?v=5--dnKMKMHQ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nl/url?sa=i&amp;rct=j&amp;q=&amp;esrc=s&amp;source=images&amp;cd=&amp;cad=rja&amp;uact=8&amp;ved=0ahUKEwj8juS0rt7KAhWFvA8KHW0DAlYQjRwIBw&amp;url=http://www.girlscene.nl/p/4242/hormonen..._wat_zijn_dat_eigenlijk&amp;bvm=bv.113370389,d.ZWU&amp;psig=AFQjCNFVFleKH_nSw4KNxCNy4vsUcmKCVg&amp;ust=1454683778175326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google.nl/url?sa=i&amp;rct=j&amp;q=&amp;esrc=s&amp;source=images&amp;cd=&amp;cad=rja&amp;uact=8&amp;ved=0ahUKEwjD5_Tmrd7KAhVHqw4KHVUtDP8QjRwIBw&amp;url=https://www.mchaaglanden.nl/stimulansz/het-lichaam/hormoonstelsel&amp;bvm=bv.113370389,d.ZWU&amp;psig=AFQjCNFVFleKH_nSw4KNxCNy4vsUcmKCVg&amp;ust=1454683778175326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google.nl/url?sa=i&amp;rct=j&amp;q=&amp;esrc=s&amp;source=images&amp;cd=&amp;cad=rja&amp;uact=8&amp;ved=0ahUKEwiD1a2PuN7KAhXGmg4KHcbSDTIQjRwIBw&amp;url=http://eindopdrachtjillverheyen.weebly.com/geslachtsorganen.html&amp;psig=AFQjCNFdjg7_j65eUrGMfbw3OdOdXMrJRg&amp;ust=1454684221581910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google.nl/url?sa=i&amp;rct=j&amp;q=&amp;esrc=s&amp;source=images&amp;cd=&amp;cad=rja&amp;uact=8&amp;ved=0ahUKEwip_8qVs97KAhXEmQ4KHUcfA6QQjRwIBw&amp;url=http://www.ad.nl/ad/nl/1013/Buitenland/article/detail/3789427/2014/11/13/Grootste-en-kleinste-man-ter-wereld-ontmoeten-elkaar.dhtml&amp;psig=AFQjCNHiDoBZLpUZjYE4OPS_oJhAtyo4rA&amp;ust=1454685257308408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Biologie les 3 </a:t>
            </a:r>
            <a:br>
              <a:rPr lang="nl-NL" dirty="0"/>
            </a:b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Urinewegen, geslachtsorganen en hormonen</a:t>
            </a:r>
          </a:p>
        </p:txBody>
      </p:sp>
    </p:spTree>
    <p:extLst>
      <p:ext uri="{BB962C8B-B14F-4D97-AF65-F5344CB8AC3E}">
        <p14:creationId xmlns:p14="http://schemas.microsoft.com/office/powerpoint/2010/main" val="1598762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2050" name="Picture 2" descr="\\FS02\UserData$\elieftink\Pictures\652x0_MK_hersene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395" y="944707"/>
            <a:ext cx="8285210" cy="4968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72977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076" name="Picture 4" descr="http://www.anticancerfund.org/sites/default/files/resize/cancer/pituitary_cancer_en-420x420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908720"/>
            <a:ext cx="5544616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89935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100" name="Picture 4" descr="https://www.gezondheidsplein.nl/_public/images/schildklier1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76672"/>
            <a:ext cx="6624736" cy="4902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462695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42" t="17263" r="22917" b="8333"/>
          <a:stretch/>
        </p:blipFill>
        <p:spPr bwMode="auto">
          <a:xfrm>
            <a:off x="899592" y="764704"/>
            <a:ext cx="7348466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82048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Even opfrissen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Wat heeft het een met het ander te maken? </a:t>
            </a:r>
          </a:p>
          <a:p>
            <a:endParaRPr lang="nl-NL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240422"/>
            <a:ext cx="2664296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011309"/>
            <a:ext cx="3107723" cy="3122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68375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Filmpje nieren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hlinkClick r:id="rId2"/>
              </a:rPr>
              <a:t>https://www.youtube.com/watch?v=5--dnKMKMHQ</a:t>
            </a:r>
            <a:r>
              <a:rPr lang="nl-NL" dirty="0"/>
              <a:t>  - </a:t>
            </a:r>
            <a:r>
              <a:rPr lang="nl-NL" dirty="0" err="1"/>
              <a:t>nierstichting</a:t>
            </a:r>
            <a:r>
              <a:rPr lang="nl-NL" dirty="0"/>
              <a:t> </a:t>
            </a:r>
          </a:p>
          <a:p>
            <a:endParaRPr lang="nl-NL" dirty="0"/>
          </a:p>
          <a:p>
            <a:r>
              <a:rPr lang="nl-NL" dirty="0">
                <a:hlinkClick r:id="rId3"/>
              </a:rPr>
              <a:t>https://www.youtube.com/watch?v=iuA1HGIOLeE</a:t>
            </a:r>
            <a:r>
              <a:rPr lang="nl-NL" dirty="0"/>
              <a:t> – reis door je nieren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841172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Geslachtskenmerken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Primaire geslachtskenmerken</a:t>
            </a:r>
          </a:p>
          <a:p>
            <a:r>
              <a:rPr lang="nl-NL" dirty="0"/>
              <a:t>- al vanaf de geboorte aanwezig</a:t>
            </a:r>
          </a:p>
          <a:p>
            <a:r>
              <a:rPr lang="nl-NL" dirty="0"/>
              <a:t>Bijv. eierstokken, teelballen.</a:t>
            </a:r>
          </a:p>
          <a:p>
            <a:endParaRPr lang="nl-NL" dirty="0"/>
          </a:p>
          <a:p>
            <a:r>
              <a:rPr lang="nl-NL" dirty="0"/>
              <a:t>Secundaire geslachtskenmerken</a:t>
            </a:r>
          </a:p>
          <a:p>
            <a:r>
              <a:rPr lang="nl-NL" dirty="0"/>
              <a:t>- Typerende sekseverschillen onder invloed van hormonen. </a:t>
            </a:r>
          </a:p>
          <a:p>
            <a:r>
              <a:rPr lang="nl-NL" dirty="0"/>
              <a:t>- verbreding van bekken, baard in de keel</a:t>
            </a:r>
          </a:p>
          <a:p>
            <a:endParaRPr lang="nl-NL" dirty="0"/>
          </a:p>
          <a:p>
            <a:pPr marL="6858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988084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028" name="Picture 4" descr="10voorBiologie.n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908719"/>
            <a:ext cx="5963522" cy="5375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523915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Hormonen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074" name="Picture 2" descr="http://oud.girlscene.nl/images/library/articles/images01/girlscene_nieuw/tumblr_lo4nxyh2Gr1qezyaro1_500_large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1" y="2348880"/>
            <a:ext cx="4947115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19834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608" y="620688"/>
            <a:ext cx="7024744" cy="1143000"/>
          </a:xfrm>
        </p:spPr>
        <p:txBody>
          <a:bodyPr/>
          <a:lstStyle/>
          <a:p>
            <a:r>
              <a:rPr lang="nl-NL" dirty="0"/>
              <a:t>Hormonen</a:t>
            </a:r>
          </a:p>
        </p:txBody>
      </p:sp>
      <p:pic>
        <p:nvPicPr>
          <p:cNvPr id="2054" name="Picture 6" descr="https://www.mchaaglanden.nl/img/stimulansz/afbeeldingen/gezondheid/MK_hormoonstelsel.PNG?width=65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3" y="1832783"/>
            <a:ext cx="6810673" cy="4084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1187624" y="3212976"/>
            <a:ext cx="6777317" cy="3508977"/>
          </a:xfrm>
        </p:spPr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754459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8723" y="762681"/>
            <a:ext cx="7024744" cy="1143000"/>
          </a:xfrm>
        </p:spPr>
        <p:txBody>
          <a:bodyPr/>
          <a:lstStyle/>
          <a:p>
            <a:r>
              <a:rPr lang="nl-NL" dirty="0"/>
              <a:t>Hormoonstelsel</a:t>
            </a:r>
          </a:p>
        </p:txBody>
      </p:sp>
      <p:pic>
        <p:nvPicPr>
          <p:cNvPr id="3076" name="Picture 4" descr="http://eindopdrachtjillverheyen.weebly.com/uploads/2/3/8/0/23802958/1388350790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916832"/>
            <a:ext cx="6957851" cy="449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307650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608" y="548680"/>
            <a:ext cx="7024744" cy="1143000"/>
          </a:xfrm>
        </p:spPr>
        <p:txBody>
          <a:bodyPr/>
          <a:lstStyle/>
          <a:p>
            <a:r>
              <a:rPr lang="nl-NL" dirty="0"/>
              <a:t>Wat is er mis gegaan? </a:t>
            </a:r>
          </a:p>
        </p:txBody>
      </p:sp>
      <p:pic>
        <p:nvPicPr>
          <p:cNvPr id="1028" name="Picture 4" descr="http://static2.ad.nl/static/photo/2014/2/14/11/20141113124855/media_xll_2601881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72816"/>
            <a:ext cx="3240360" cy="4452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54605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1268</TotalTime>
  <Words>100</Words>
  <Application>Microsoft Office PowerPoint</Application>
  <PresentationFormat>Diavoorstelling (4:3)</PresentationFormat>
  <Paragraphs>20</Paragraphs>
  <Slides>13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6" baseType="lpstr">
      <vt:lpstr>Century Gothic</vt:lpstr>
      <vt:lpstr>Wingdings 2</vt:lpstr>
      <vt:lpstr>Austin</vt:lpstr>
      <vt:lpstr>Biologie les 3  </vt:lpstr>
      <vt:lpstr>Even opfrissen</vt:lpstr>
      <vt:lpstr>Filmpje nieren</vt:lpstr>
      <vt:lpstr>Geslachtskenmerken</vt:lpstr>
      <vt:lpstr>PowerPoint-presentatie</vt:lpstr>
      <vt:lpstr>Hormonen</vt:lpstr>
      <vt:lpstr>Hormonen</vt:lpstr>
      <vt:lpstr>Hormoonstelsel</vt:lpstr>
      <vt:lpstr>Wat is er mis gegaan? </vt:lpstr>
      <vt:lpstr>PowerPoint-presentatie</vt:lpstr>
      <vt:lpstr>PowerPoint-presentatie</vt:lpstr>
      <vt:lpstr>PowerPoint-presentatie</vt:lpstr>
      <vt:lpstr>PowerPoint-presentatie</vt:lpstr>
    </vt:vector>
  </TitlesOfParts>
  <Company>AOC Oost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Biologie les 3</dc:title>
  <dc:creator>Ellen Lieftink</dc:creator>
  <cp:lastModifiedBy>Joyce Vonk</cp:lastModifiedBy>
  <cp:revision>14</cp:revision>
  <dcterms:created xsi:type="dcterms:W3CDTF">2016-02-04T09:16:12Z</dcterms:created>
  <dcterms:modified xsi:type="dcterms:W3CDTF">2021-01-25T08:37:53Z</dcterms:modified>
</cp:coreProperties>
</file>